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581" r:id="rId2"/>
    <p:sldId id="285" r:id="rId3"/>
    <p:sldId id="261" r:id="rId4"/>
    <p:sldId id="268" r:id="rId5"/>
    <p:sldId id="292" r:id="rId6"/>
    <p:sldId id="296" r:id="rId7"/>
    <p:sldId id="289" r:id="rId8"/>
    <p:sldId id="301" r:id="rId9"/>
    <p:sldId id="300" r:id="rId10"/>
    <p:sldId id="297" r:id="rId11"/>
    <p:sldId id="298" r:id="rId12"/>
    <p:sldId id="299" r:id="rId13"/>
    <p:sldId id="302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8" autoAdjust="0"/>
    <p:restoredTop sz="94660"/>
  </p:normalViewPr>
  <p:slideViewPr>
    <p:cSldViewPr>
      <p:cViewPr varScale="1">
        <p:scale>
          <a:sx n="109" d="100"/>
          <a:sy n="109" d="100"/>
        </p:scale>
        <p:origin x="95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FF56A-41FE-4E78-8C13-AAB54D377CD2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96150-E4D3-4809-9EEF-EBD7CA2877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70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A445818-EF5E-4996-B32B-17A80BCE371B}" type="datetime1">
              <a:rPr lang="tr-TR" smtClean="0"/>
              <a:t>14.05.2020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5E9-3F99-4B38-AB97-3E425BD71882}" type="datetime1">
              <a:rPr lang="tr-TR" smtClean="0"/>
              <a:t>14.05.2020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E3C8-684B-4D8B-A554-760AA7E63E25}" type="datetime1">
              <a:rPr lang="tr-TR" smtClean="0"/>
              <a:t>14.05.2020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26F4-89A2-424B-9A7F-D9D102CDAA66}" type="datetime1">
              <a:rPr lang="tr-TR" smtClean="0"/>
              <a:t>14.05.2020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2FF6-B76B-4A47-B7A1-D6531B14AC42}" type="datetime1">
              <a:rPr lang="tr-TR" smtClean="0"/>
              <a:t>14.05.2020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9D01-6EEF-4BB1-8045-84BB787252F7}" type="datetime1">
              <a:rPr lang="tr-TR" smtClean="0"/>
              <a:t>14.05.2020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0236-A4D0-4C11-8C65-2BCDC7190929}" type="datetime1">
              <a:rPr lang="tr-TR" smtClean="0"/>
              <a:t>14.05.2020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F414-5206-4684-97D9-95249079FCE3}" type="datetime1">
              <a:rPr lang="tr-TR" smtClean="0"/>
              <a:t>14.05.2020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C45F-C065-4412-9312-88F7C8EBC006}" type="datetime1">
              <a:rPr lang="tr-TR" smtClean="0"/>
              <a:t>14.05.2020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B581-978F-4C2A-AD1F-BAA97A340F62}" type="datetime1">
              <a:rPr lang="tr-TR" smtClean="0"/>
              <a:t>14.05.2020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D22-5866-4026-95B4-83F1AD618D7E}" type="datetime1">
              <a:rPr lang="tr-TR" smtClean="0"/>
              <a:t>14.05.2020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B0960AC-6202-46CE-AE0B-9DAABEE3B6AC}" type="datetime1">
              <a:rPr lang="tr-TR" smtClean="0"/>
              <a:t>14.05.2020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DFF7FAD-4E46-4897-864E-9639F51EF03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00222" y="620688"/>
            <a:ext cx="7024744" cy="11430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92D050"/>
                </a:solidFill>
              </a:rPr>
              <a:t>HOCA AHMET YESEVİ ANADOLU İMAM HATİP LİSESİ</a:t>
            </a:r>
            <a:endParaRPr lang="tr-TR" sz="3200" b="1" dirty="0">
              <a:solidFill>
                <a:srgbClr val="92D05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644008" y="-5541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92D050"/>
                </a:solidFill>
              </a:rPr>
              <a:t>HOCA AHMET YESEVİ ANADOLU İMAM HATİP LİSESİ</a:t>
            </a:r>
            <a:endParaRPr lang="tr-TR" sz="2000" b="1" dirty="0">
              <a:solidFill>
                <a:srgbClr val="92D05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7" y="1763688"/>
            <a:ext cx="5762625" cy="452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7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44008" y="-5541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92D050"/>
                </a:solidFill>
              </a:rPr>
              <a:t>HOCA AHMET YESEVİ ANADOLU İMAM HATİP </a:t>
            </a:r>
            <a:r>
              <a:rPr lang="tr-TR" sz="2000" b="1" dirty="0" smtClean="0">
                <a:solidFill>
                  <a:srgbClr val="92D050"/>
                </a:solidFill>
              </a:rPr>
              <a:t>LİSESİ</a:t>
            </a:r>
            <a:endParaRPr lang="tr-TR" sz="2000" b="1" dirty="0">
              <a:solidFill>
                <a:srgbClr val="92D05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627784" y="956593"/>
            <a:ext cx="385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7030A0"/>
                </a:solidFill>
              </a:rPr>
              <a:t>SATRANÇ ETKİNLİĞİMİZ</a:t>
            </a:r>
            <a:endParaRPr lang="tr-TR" sz="2800" b="1" dirty="0">
              <a:solidFill>
                <a:srgbClr val="7030A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8525"/>
            <a:ext cx="1800200" cy="1402283"/>
          </a:xfrm>
          <a:prstGeom prst="rect">
            <a:avLst/>
          </a:prstGeom>
        </p:spPr>
      </p:pic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24100"/>
            <a:ext cx="5976664" cy="350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50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44008" y="-5541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92D050"/>
                </a:solidFill>
              </a:rPr>
              <a:t>HOCA AHMET YESEVİ ANADOLU İMAM HATİP LİSESİ</a:t>
            </a:r>
            <a:endParaRPr lang="tr-TR" sz="2000" b="1" dirty="0">
              <a:solidFill>
                <a:srgbClr val="92D05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007096" y="915978"/>
            <a:ext cx="5561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7030A0"/>
                </a:solidFill>
              </a:rPr>
              <a:t>AĞAÇ DİKME ETKİNLİĞİMİZ</a:t>
            </a:r>
            <a:endParaRPr lang="tr-TR" sz="2800" b="1" dirty="0">
              <a:solidFill>
                <a:srgbClr val="7030A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8525"/>
            <a:ext cx="1800200" cy="1402283"/>
          </a:xfrm>
          <a:prstGeom prst="rect">
            <a:avLst/>
          </a:prstGeom>
        </p:spPr>
      </p:pic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14364"/>
            <a:ext cx="3168352" cy="387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360040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169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44008" y="-5541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92D050"/>
                </a:solidFill>
              </a:rPr>
              <a:t>HOCA AHMET YESEVİ ANADOLU İMAM HATİP LİSESİ</a:t>
            </a:r>
            <a:endParaRPr lang="tr-TR" sz="2000" b="1" dirty="0">
              <a:solidFill>
                <a:srgbClr val="92D05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195736" y="1188621"/>
            <a:ext cx="43204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7030A0"/>
                </a:solidFill>
              </a:rPr>
              <a:t>   SPORTİF BAŞARIMIZ</a:t>
            </a:r>
            <a:endParaRPr lang="tr-TR" sz="2800" b="1" dirty="0" smtClean="0">
              <a:solidFill>
                <a:srgbClr val="7030A0"/>
              </a:solidFill>
            </a:endParaRPr>
          </a:p>
          <a:p>
            <a:endParaRPr lang="tr-TR" dirty="0">
              <a:solidFill>
                <a:srgbClr val="7030A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8525"/>
            <a:ext cx="1800200" cy="1402283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46888"/>
            <a:ext cx="3312368" cy="3808327"/>
          </a:xfr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46888"/>
            <a:ext cx="3456384" cy="371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88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44008" y="-5541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92D050"/>
                </a:solidFill>
              </a:rPr>
              <a:t>HOCA AHMET YESEVİ ANADOLU İMAM HATİP LİSESİ</a:t>
            </a:r>
            <a:endParaRPr lang="tr-TR" sz="2000" b="1" dirty="0">
              <a:solidFill>
                <a:srgbClr val="92D05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382028" y="926721"/>
            <a:ext cx="452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7030A0"/>
                </a:solidFill>
              </a:rPr>
              <a:t>VELİ </a:t>
            </a:r>
            <a:r>
              <a:rPr lang="tr-TR" sz="2800" b="1" dirty="0" smtClean="0">
                <a:solidFill>
                  <a:srgbClr val="7030A0"/>
                </a:solidFill>
              </a:rPr>
              <a:t>KABUL ODASI</a:t>
            </a:r>
            <a:endParaRPr lang="tr-TR" sz="2800" b="1" dirty="0">
              <a:solidFill>
                <a:srgbClr val="7030A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8525"/>
            <a:ext cx="1800200" cy="140228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4" y="2155081"/>
            <a:ext cx="3698143" cy="3866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33" y="2155080"/>
            <a:ext cx="3594184" cy="3794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061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0">
              <a:schemeClr val="accent3">
                <a:lumMod val="40000"/>
                <a:lumOff val="6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88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4644008" y="-5541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92D050"/>
                </a:solidFill>
              </a:rPr>
              <a:t>HOCA </a:t>
            </a:r>
            <a:r>
              <a:rPr lang="tr-TR" sz="2000" b="1" dirty="0">
                <a:solidFill>
                  <a:srgbClr val="92D050"/>
                </a:solidFill>
              </a:rPr>
              <a:t>AHMET YESEVİ ANADOLU İMAM HATİP </a:t>
            </a:r>
            <a:r>
              <a:rPr lang="tr-TR" sz="2000" b="1" dirty="0" smtClean="0">
                <a:solidFill>
                  <a:srgbClr val="92D050"/>
                </a:solidFill>
              </a:rPr>
              <a:t>LİSESİ</a:t>
            </a:r>
            <a:endParaRPr lang="tr-TR" sz="2000" b="1" dirty="0">
              <a:solidFill>
                <a:srgbClr val="92D05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339752" y="122318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</a:rPr>
              <a:t>OKULUMUZUN DIŞ GÖRÜNTÜSÜ</a:t>
            </a:r>
            <a:endParaRPr lang="tr-TR" sz="2400" b="1" dirty="0">
              <a:solidFill>
                <a:srgbClr val="7030A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8525"/>
            <a:ext cx="1800200" cy="1402283"/>
          </a:xfrm>
          <a:prstGeom prst="rect">
            <a:avLst/>
          </a:prstGeom>
        </p:spPr>
      </p:pic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060848"/>
            <a:ext cx="3115033" cy="3704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3240360" cy="3776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796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4644008" y="-5541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>
                <a:solidFill>
                  <a:srgbClr val="92D050"/>
                </a:solidFill>
              </a:rPr>
              <a:t>HOCA AHMET YESEVİ ANADOLU İMAM HATİP LİSESİ</a:t>
            </a:r>
            <a:endParaRPr lang="tr-TR" sz="2000" b="1" dirty="0">
              <a:solidFill>
                <a:srgbClr val="92D050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627784" y="1124744"/>
            <a:ext cx="406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7030A0"/>
                </a:solidFill>
              </a:rPr>
              <a:t>OKUL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sz="2800" b="1" dirty="0" smtClean="0">
                <a:solidFill>
                  <a:srgbClr val="7030A0"/>
                </a:solidFill>
              </a:rPr>
              <a:t>BAHÇEMİZ</a:t>
            </a:r>
            <a:endParaRPr lang="tr-TR" sz="2800" b="1" dirty="0">
              <a:solidFill>
                <a:srgbClr val="7030A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8525"/>
            <a:ext cx="1800200" cy="1402283"/>
          </a:xfrm>
          <a:prstGeom prst="rect">
            <a:avLst/>
          </a:prstGeom>
        </p:spPr>
      </p:pic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3331057" cy="3841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76872"/>
            <a:ext cx="3960440" cy="3966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714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4644008" y="-5541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92D050"/>
                </a:solidFill>
              </a:rPr>
              <a:t>HOCA </a:t>
            </a:r>
            <a:r>
              <a:rPr lang="tr-TR" sz="2000" b="1" dirty="0">
                <a:solidFill>
                  <a:srgbClr val="92D050"/>
                </a:solidFill>
              </a:rPr>
              <a:t>AHMET YESEVİ ANADOLU İMAM HATİP </a:t>
            </a:r>
            <a:r>
              <a:rPr lang="tr-TR" sz="2000" b="1" dirty="0" smtClean="0">
                <a:solidFill>
                  <a:srgbClr val="92D050"/>
                </a:solidFill>
              </a:rPr>
              <a:t>LİSESİ</a:t>
            </a:r>
            <a:endParaRPr lang="tr-TR" sz="2000" b="1" dirty="0">
              <a:solidFill>
                <a:srgbClr val="92D05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907704" y="851815"/>
            <a:ext cx="69127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7030A0"/>
                </a:solidFill>
              </a:rPr>
              <a:t>   KORİDORLARIMIZDAN </a:t>
            </a:r>
            <a:r>
              <a:rPr lang="tr-TR" sz="2800" b="1" dirty="0" smtClean="0">
                <a:solidFill>
                  <a:srgbClr val="7030A0"/>
                </a:solidFill>
              </a:rPr>
              <a:t>BİR GÖRÜNTÜ</a:t>
            </a:r>
          </a:p>
          <a:p>
            <a:endParaRPr lang="tr-TR" dirty="0">
              <a:solidFill>
                <a:srgbClr val="7030A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8525"/>
            <a:ext cx="1800200" cy="1402283"/>
          </a:xfrm>
          <a:prstGeom prst="rect">
            <a:avLst/>
          </a:prstGeom>
        </p:spPr>
      </p:pic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900156"/>
            <a:ext cx="3204356" cy="407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00156"/>
            <a:ext cx="3240360" cy="407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19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44008" y="-5541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92D050"/>
                </a:solidFill>
              </a:rPr>
              <a:t>HOCA AHMET YESEVİ ANADOLU İMAM HATİP LİSESİ</a:t>
            </a:r>
            <a:endParaRPr lang="tr-TR" sz="2000" b="1" dirty="0">
              <a:solidFill>
                <a:srgbClr val="92D05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578058" y="116936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7030A0"/>
                </a:solidFill>
              </a:rPr>
              <a:t>KONFERANSLARIMIZ</a:t>
            </a:r>
            <a:endParaRPr lang="tr-TR" sz="2800" b="1" dirty="0">
              <a:solidFill>
                <a:srgbClr val="7030A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8525"/>
            <a:ext cx="1800200" cy="140228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67" y="1988840"/>
            <a:ext cx="3672408" cy="3989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İçerik Yer Tutucusu 1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73692"/>
            <a:ext cx="3672408" cy="3904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73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44008" y="-5541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92D050"/>
                </a:solidFill>
              </a:rPr>
              <a:t>HOCA AHMET YESEVİ ANADOLU İMAM HATİP </a:t>
            </a:r>
            <a:r>
              <a:rPr lang="tr-TR" sz="2000" b="1" dirty="0" smtClean="0">
                <a:solidFill>
                  <a:srgbClr val="92D050"/>
                </a:solidFill>
              </a:rPr>
              <a:t>LİSESİ</a:t>
            </a:r>
            <a:endParaRPr lang="tr-TR" sz="2000" b="1" dirty="0">
              <a:solidFill>
                <a:srgbClr val="92D05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835696" y="1358691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7030A0"/>
                </a:solidFill>
              </a:rPr>
              <a:t>OKUL MESCİDİMİZ</a:t>
            </a:r>
            <a:endParaRPr lang="tr-TR" sz="2800" b="1" dirty="0">
              <a:solidFill>
                <a:srgbClr val="7030A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8525"/>
            <a:ext cx="1800200" cy="140228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88232"/>
            <a:ext cx="3816424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23652"/>
            <a:ext cx="3384376" cy="3409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İçerik Yer Tutucus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63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44008" y="-5541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92D050"/>
                </a:solidFill>
              </a:rPr>
              <a:t>HOCA AHMET YESEVİ ANADOLU İMAM HATİP LİSESİ</a:t>
            </a:r>
            <a:endParaRPr lang="tr-TR" sz="2000" b="1" dirty="0">
              <a:solidFill>
                <a:srgbClr val="92D05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699792" y="105273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7030A0"/>
                </a:solidFill>
              </a:rPr>
              <a:t>OKUL ABDESTHANESİ</a:t>
            </a:r>
            <a:endParaRPr lang="tr-TR" sz="2800" b="1" dirty="0">
              <a:solidFill>
                <a:srgbClr val="7030A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8525"/>
            <a:ext cx="1800200" cy="1402283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101075"/>
            <a:ext cx="3888432" cy="3992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76224"/>
            <a:ext cx="3960440" cy="4117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618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44008" y="-5541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92D050"/>
                </a:solidFill>
              </a:rPr>
              <a:t>HOCA AHMET YESEVİ ANADOLU İMAM HATİP LİSESİ</a:t>
            </a:r>
            <a:endParaRPr lang="tr-TR" sz="2000" b="1" dirty="0">
              <a:solidFill>
                <a:srgbClr val="92D05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00398" cy="120039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907704" y="95659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tr-TR" dirty="0" smtClean="0">
                <a:solidFill>
                  <a:srgbClr val="7030A0"/>
                </a:solidFill>
              </a:rPr>
              <a:t>İL DÜZEYİNDE PROGRAMIMIZ </a:t>
            </a:r>
            <a:endParaRPr lang="tr-TR" dirty="0">
              <a:solidFill>
                <a:srgbClr val="7030A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8525"/>
            <a:ext cx="1800200" cy="140228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2137880"/>
            <a:ext cx="4139952" cy="3821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İçerik Yer Tutucusu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15" y="2222381"/>
            <a:ext cx="3672408" cy="3736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687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44008" y="-5541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92D050"/>
                </a:solidFill>
              </a:rPr>
              <a:t>HOCA AHMET YESEVİ ANADOLU İMAM HATİP </a:t>
            </a:r>
            <a:r>
              <a:rPr lang="tr-TR" sz="2000" b="1" dirty="0" smtClean="0">
                <a:solidFill>
                  <a:srgbClr val="92D050"/>
                </a:solidFill>
              </a:rPr>
              <a:t>LİSESİ</a:t>
            </a:r>
            <a:endParaRPr lang="tr-TR" sz="2000" b="1" dirty="0">
              <a:solidFill>
                <a:srgbClr val="92D05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6394"/>
            <a:ext cx="1224136" cy="120039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627784" y="956593"/>
            <a:ext cx="385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7030A0"/>
                </a:solidFill>
              </a:rPr>
              <a:t>KÜTÜPHANE</a:t>
            </a:r>
            <a:endParaRPr lang="tr-TR" sz="2800" b="1" dirty="0">
              <a:solidFill>
                <a:srgbClr val="7030A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8525"/>
            <a:ext cx="1800200" cy="1402283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0"/>
            <a:ext cx="5109881" cy="350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27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1915</TotalTime>
  <Words>127</Words>
  <Application>Microsoft Office PowerPoint</Application>
  <PresentationFormat>Ekran Gösterisi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Calibri</vt:lpstr>
      <vt:lpstr>Century Gothic</vt:lpstr>
      <vt:lpstr>Wingdings 2</vt:lpstr>
      <vt:lpstr>Austin</vt:lpstr>
      <vt:lpstr>HOCA AHMET YESEVİ ANADOLU İMAM HATİP LİSESİ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-=[By NeC]=-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Ömer</dc:creator>
  <cp:lastModifiedBy>Windows Kullanıcısı</cp:lastModifiedBy>
  <cp:revision>445</cp:revision>
  <dcterms:created xsi:type="dcterms:W3CDTF">2018-11-06T10:16:32Z</dcterms:created>
  <dcterms:modified xsi:type="dcterms:W3CDTF">2020-05-14T11:09:44Z</dcterms:modified>
</cp:coreProperties>
</file>